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68" r:id="rId2"/>
    <p:sldId id="314" r:id="rId3"/>
    <p:sldId id="315" r:id="rId4"/>
    <p:sldId id="316" r:id="rId5"/>
    <p:sldId id="347" r:id="rId6"/>
    <p:sldId id="334" r:id="rId7"/>
    <p:sldId id="348" r:id="rId8"/>
    <p:sldId id="34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638DEB"/>
    <a:srgbClr val="00458B"/>
    <a:srgbClr val="6600CC"/>
    <a:srgbClr val="0033CC"/>
    <a:srgbClr val="3366FF"/>
    <a:srgbClr val="FF6600"/>
    <a:srgbClr val="FF33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7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0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A5172-4A66-4199-8C96-CE7D6B1695B9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7D33E-CF9F-404E-8543-65C1CC074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389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7D33E-CF9F-404E-8543-65C1CC0746E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603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7318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31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3" name="Google Shape;68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6064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6119-E739-4F5A-A994-C7B2AACB49BF}" type="datetime1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35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8FC7-30D0-4807-8989-350594F49422}" type="datetime1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37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416BC-339A-4BD3-939E-D7B7ED82474B}" type="datetime1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99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FD25-E03F-419A-884F-30DB8A82E0D8}" type="datetime1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59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4579-6235-4B17-893B-BB3B21339963}" type="datetime1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429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0C9F-306D-4FC8-A138-0C48A0640D16}" type="datetime1">
              <a:rPr lang="ru-RU" smtClean="0"/>
              <a:t>19.05.2025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43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3CF3-349C-4216-A593-51CCDD63535A}" type="datetime1">
              <a:rPr lang="ru-RU" smtClean="0"/>
              <a:t>19.05.2025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417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C3E3-5CC1-4D6D-8BB0-BD04B1C1A044}" type="datetime1">
              <a:rPr lang="ru-RU" smtClean="0"/>
              <a:t>19.05.2025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854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7186-8D1D-471E-8D5F-229FE08FE835}" type="datetime1">
              <a:rPr lang="ru-RU" smtClean="0"/>
              <a:t>19.05.2025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0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CB26-6027-4CAB-9A29-6E6E45D6DB70}" type="datetime1">
              <a:rPr lang="ru-RU" smtClean="0"/>
              <a:t>19.05.2025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354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8739F-328B-4071-AA7E-C2F3756A4A7B}" type="datetime1">
              <a:rPr lang="ru-RU" smtClean="0"/>
              <a:t>19.05.2025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03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E68AF-E186-4F32-915E-156733369060}" type="datetime1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D9A40-0DA0-4CFA-8685-C506D2D01B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72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51E69583-403F-497E-AB2A-6F37CC15ABB0}"/>
              </a:ext>
            </a:extLst>
          </p:cNvPr>
          <p:cNvSpPr/>
          <p:nvPr/>
        </p:nvSpPr>
        <p:spPr>
          <a:xfrm>
            <a:off x="0" y="7434"/>
            <a:ext cx="12191999" cy="6850566"/>
          </a:xfrm>
          <a:prstGeom prst="rect">
            <a:avLst/>
          </a:prstGeom>
          <a:solidFill>
            <a:srgbClr val="0045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10" y="4850731"/>
            <a:ext cx="3845685" cy="180266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888" y="498876"/>
            <a:ext cx="1920407" cy="575337"/>
          </a:xfrm>
          <a:prstGeom prst="rect">
            <a:avLst/>
          </a:prstGeom>
        </p:spPr>
      </p:pic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87744F84-3E7F-47AF-94BB-6C6C928C4D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269" y="192530"/>
            <a:ext cx="10706730" cy="1188028"/>
          </a:xfrm>
        </p:spPr>
        <p:txBody>
          <a:bodyPr>
            <a:no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цифрового развития, связи и массовых коммуникаций РФ</a:t>
            </a:r>
            <a:b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учреждение высшего образования</a:t>
            </a:r>
            <a:b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«Сибирский государственный университет телекоммуникаций и информатики»</a:t>
            </a:r>
            <a:b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(СибГУТИ)</a:t>
            </a: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1C208B5C-2554-4BC2-9AB0-A4DB63798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456" y="2460957"/>
            <a:ext cx="94488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«</a:t>
            </a:r>
            <a:r>
              <a:rPr lang="ru-RU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ВКР</a:t>
            </a:r>
            <a:r>
              <a:rPr lang="ru-RU" sz="28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554330-1FA7-439A-91E2-45883C73E867}"/>
              </a:ext>
            </a:extLst>
          </p:cNvPr>
          <p:cNvSpPr txBox="1"/>
          <p:nvPr/>
        </p:nvSpPr>
        <p:spPr>
          <a:xfrm>
            <a:off x="5102225" y="4594191"/>
            <a:ext cx="69035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Выполнил: 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ФИО</a:t>
            </a:r>
          </a:p>
          <a:p>
            <a:pPr algn="just"/>
            <a:r>
              <a:rPr lang="ru-R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ФИО</a:t>
            </a:r>
          </a:p>
          <a:p>
            <a:pPr algn="just"/>
            <a:r>
              <a:rPr lang="ru-R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Консультант: 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ФИО</a:t>
            </a:r>
            <a:endParaRPr lang="ru-RU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одзаголовок 2">
            <a:extLst>
              <a:ext uri="{FF2B5EF4-FFF2-40B4-BE49-F238E27FC236}">
                <a16:creationId xmlns:a16="http://schemas.microsoft.com/office/drawing/2014/main" id="{F797FA3A-E780-41FB-83D1-C562F6FCB3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69650" y="6200815"/>
            <a:ext cx="2664296" cy="432048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Новосибирск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г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566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1E69583-403F-497E-AB2A-6F37CC15ABB0}"/>
              </a:ext>
            </a:extLst>
          </p:cNvPr>
          <p:cNvSpPr/>
          <p:nvPr/>
        </p:nvSpPr>
        <p:spPr>
          <a:xfrm>
            <a:off x="10706100" y="4283592"/>
            <a:ext cx="288354" cy="2595562"/>
          </a:xfrm>
          <a:prstGeom prst="rect">
            <a:avLst/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1E69583-403F-497E-AB2A-6F37CC15ABB0}"/>
              </a:ext>
            </a:extLst>
          </p:cNvPr>
          <p:cNvSpPr/>
          <p:nvPr/>
        </p:nvSpPr>
        <p:spPr>
          <a:xfrm>
            <a:off x="10706100" y="332673"/>
            <a:ext cx="996441" cy="995824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838200" y="1825625"/>
            <a:ext cx="9011653" cy="444683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Актуальность темы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Предмет исследования</a:t>
            </a:r>
          </a:p>
          <a:p>
            <a:r>
              <a:rPr lang="ru-RU" dirty="0"/>
              <a:t>Объект исследования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Цель исследования</a:t>
            </a:r>
          </a:p>
          <a:p>
            <a:r>
              <a:rPr lang="ru-RU" dirty="0"/>
              <a:t>Задачи исследования</a:t>
            </a:r>
          </a:p>
          <a:p>
            <a:r>
              <a:rPr lang="ru-RU" dirty="0"/>
              <a:t>…</a:t>
            </a:r>
          </a:p>
          <a:p>
            <a:endParaRPr lang="ru-RU" dirty="0"/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362" y="149090"/>
            <a:ext cx="777104" cy="96166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69" y="322743"/>
            <a:ext cx="2050659" cy="614359"/>
          </a:xfrm>
          <a:prstGeom prst="rect">
            <a:avLst/>
          </a:prstGeom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1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362" y="149090"/>
            <a:ext cx="777104" cy="961666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330845" y="322743"/>
            <a:ext cx="7530309" cy="61435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17" y="57945"/>
            <a:ext cx="2050659" cy="61435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87284B5-09CE-4E8D-BFCA-0D3B601286C7}"/>
              </a:ext>
            </a:extLst>
          </p:cNvPr>
          <p:cNvSpPr txBox="1"/>
          <p:nvPr/>
        </p:nvSpPr>
        <p:spPr>
          <a:xfrm>
            <a:off x="1507958" y="1906687"/>
            <a:ext cx="6096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Содержательный демонстрационный материал: таблицы, графики, модели, основные тезисы и т.п.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374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60C8FDE2-8D69-4B57-93C8-9DBBB978A578}"/>
              </a:ext>
            </a:extLst>
          </p:cNvPr>
          <p:cNvSpPr/>
          <p:nvPr/>
        </p:nvSpPr>
        <p:spPr>
          <a:xfrm>
            <a:off x="8186812" y="634839"/>
            <a:ext cx="2954889" cy="5729182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614278" y="449186"/>
            <a:ext cx="6722227" cy="61435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88" name="Рисунок 8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362" y="149090"/>
            <a:ext cx="777104" cy="96166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69" y="322743"/>
            <a:ext cx="2050659" cy="61435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7A40A74-2CC7-4961-9B3B-4B3A78947452}"/>
              </a:ext>
            </a:extLst>
          </p:cNvPr>
          <p:cNvSpPr txBox="1"/>
          <p:nvPr/>
        </p:nvSpPr>
        <p:spPr>
          <a:xfrm>
            <a:off x="1507958" y="1906687"/>
            <a:ext cx="6096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Содержательный демонстрационный материал: таблицы, графики, модели, основные тезисы и т.п.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422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362" y="149090"/>
            <a:ext cx="777104" cy="96166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69" y="322743"/>
            <a:ext cx="2050659" cy="61435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3520953-E954-4F4A-B202-885C553EBDD6}"/>
              </a:ext>
            </a:extLst>
          </p:cNvPr>
          <p:cNvSpPr txBox="1"/>
          <p:nvPr/>
        </p:nvSpPr>
        <p:spPr>
          <a:xfrm>
            <a:off x="1507958" y="1906687"/>
            <a:ext cx="6096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Содержательный демонстрационный материал: таблицы, графики, модели, основные тезисы и т.п.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129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37A19D9-9509-4803-A365-5C3D54CCE529}"/>
              </a:ext>
            </a:extLst>
          </p:cNvPr>
          <p:cNvSpPr/>
          <p:nvPr/>
        </p:nvSpPr>
        <p:spPr>
          <a:xfrm>
            <a:off x="11218968" y="2950733"/>
            <a:ext cx="1006475" cy="259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1E69583-403F-497E-AB2A-6F37CC15ABB0}"/>
              </a:ext>
            </a:extLst>
          </p:cNvPr>
          <p:cNvSpPr/>
          <p:nvPr/>
        </p:nvSpPr>
        <p:spPr>
          <a:xfrm>
            <a:off x="10706100" y="3432176"/>
            <a:ext cx="288354" cy="2595562"/>
          </a:xfrm>
          <a:prstGeom prst="rect">
            <a:avLst/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362" y="149090"/>
            <a:ext cx="777104" cy="96166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69" y="322743"/>
            <a:ext cx="2050659" cy="614359"/>
          </a:xfrm>
          <a:prstGeom prst="rect">
            <a:avLst/>
          </a:prstGeom>
        </p:spPr>
      </p:pic>
      <p:sp>
        <p:nvSpPr>
          <p:cNvPr id="13" name="Объект 12">
            <a:extLst>
              <a:ext uri="{FF2B5EF4-FFF2-40B4-BE49-F238E27FC236}">
                <a16:creationId xmlns:a16="http://schemas.microsoft.com/office/drawing/2014/main" id="{722E9A61-9956-41F5-986E-41D81D8A3C3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7194550" cy="1493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Содержательный демонстрационный материал: таблицы, графики, модели, основные тезисы и т.п.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836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37A19D9-9509-4803-A365-5C3D54CCE529}"/>
              </a:ext>
            </a:extLst>
          </p:cNvPr>
          <p:cNvSpPr/>
          <p:nvPr/>
        </p:nvSpPr>
        <p:spPr>
          <a:xfrm>
            <a:off x="11218968" y="2950733"/>
            <a:ext cx="1006475" cy="259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1E69583-403F-497E-AB2A-6F37CC15ABB0}"/>
              </a:ext>
            </a:extLst>
          </p:cNvPr>
          <p:cNvSpPr/>
          <p:nvPr/>
        </p:nvSpPr>
        <p:spPr>
          <a:xfrm>
            <a:off x="10706100" y="3432176"/>
            <a:ext cx="288354" cy="2595562"/>
          </a:xfrm>
          <a:prstGeom prst="rect">
            <a:avLst/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362" y="149090"/>
            <a:ext cx="777104" cy="96166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69" y="322743"/>
            <a:ext cx="2050659" cy="614359"/>
          </a:xfrm>
          <a:prstGeom prst="rect">
            <a:avLst/>
          </a:prstGeom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9A40-0DA0-4CFA-8685-C506D2D01BF5}" type="slidenum">
              <a:rPr lang="ru-RU" smtClean="0"/>
              <a:t>7</a:t>
            </a:fld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5CEF31-4EEA-4DFB-8B17-6894117A25C0}"/>
              </a:ext>
            </a:extLst>
          </p:cNvPr>
          <p:cNvSpPr txBox="1"/>
          <p:nvPr/>
        </p:nvSpPr>
        <p:spPr>
          <a:xfrm>
            <a:off x="1507958" y="1906687"/>
            <a:ext cx="6096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Основные результаты</a:t>
            </a:r>
          </a:p>
          <a:p>
            <a:r>
              <a:rPr lang="ru-RU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Выводы</a:t>
            </a:r>
          </a:p>
        </p:txBody>
      </p:sp>
      <p:sp>
        <p:nvSpPr>
          <p:cNvPr id="15" name="Заголовок 2">
            <a:extLst>
              <a:ext uri="{FF2B5EF4-FFF2-40B4-BE49-F238E27FC236}">
                <a16:creationId xmlns:a16="http://schemas.microsoft.com/office/drawing/2014/main" id="{DC9DCCD0-0AF3-476A-BEC7-1259B1921155}"/>
              </a:ext>
            </a:extLst>
          </p:cNvPr>
          <p:cNvSpPr txBox="1">
            <a:spLocks/>
          </p:cNvSpPr>
          <p:nvPr/>
        </p:nvSpPr>
        <p:spPr>
          <a:xfrm>
            <a:off x="2614278" y="449186"/>
            <a:ext cx="6722227" cy="6143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2353774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88;p1"/>
          <p:cNvSpPr/>
          <p:nvPr/>
        </p:nvSpPr>
        <p:spPr>
          <a:xfrm>
            <a:off x="0" y="77773"/>
            <a:ext cx="12191999" cy="6850566"/>
          </a:xfrm>
          <a:prstGeom prst="rect">
            <a:avLst/>
          </a:prstGeom>
          <a:solidFill>
            <a:srgbClr val="083AA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4" name="Google Shape;694;p31"/>
          <p:cNvSpPr/>
          <p:nvPr/>
        </p:nvSpPr>
        <p:spPr>
          <a:xfrm>
            <a:off x="2030406" y="3041411"/>
            <a:ext cx="7615455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lang="ru-RU" sz="16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lvl="0" algn="ctr">
              <a:lnSpc>
                <a:spcPct val="90000"/>
              </a:lnSpc>
              <a:buClr>
                <a:schemeClr val="lt1"/>
              </a:buClr>
              <a:buSzPts val="1600"/>
            </a:pPr>
            <a:r>
              <a:rPr lang="ru-RU" sz="2800" b="1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Спасибо за внимание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lang="ru-RU" sz="16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45" y="272224"/>
            <a:ext cx="2845448" cy="1333804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048" y="272224"/>
            <a:ext cx="1920407" cy="57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1819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2321</TotalTime>
  <Words>114</Words>
  <Application>Microsoft Office PowerPoint</Application>
  <PresentationFormat>Широкоэкранный</PresentationFormat>
  <Paragraphs>33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Министерство цифрового развития, связи и массовых коммуникаций РФ Федеральное государственное бюджетное образовательное учреждение высшего образования «Сибирский государственный университет телекоммуникаций и информатики» (СибГУТИ)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Давыдова Анна Викторовна</cp:lastModifiedBy>
  <cp:revision>165</cp:revision>
  <dcterms:created xsi:type="dcterms:W3CDTF">2019-02-20T18:18:01Z</dcterms:created>
  <dcterms:modified xsi:type="dcterms:W3CDTF">2025-05-19T04:19:12Z</dcterms:modified>
</cp:coreProperties>
</file>